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1" r:id="rId31"/>
    <p:sldId id="337" r:id="rId32"/>
    <p:sldId id="312" r:id="rId33"/>
    <p:sldId id="313" r:id="rId34"/>
    <p:sldId id="293" r:id="rId35"/>
    <p:sldId id="322" r:id="rId36"/>
    <p:sldId id="298" r:id="rId37"/>
    <p:sldId id="329" r:id="rId38"/>
    <p:sldId id="330" r:id="rId39"/>
    <p:sldId id="331" r:id="rId40"/>
    <p:sldId id="333" r:id="rId41"/>
    <p:sldId id="334" r:id="rId42"/>
    <p:sldId id="332" r:id="rId43"/>
    <p:sldId id="324" r:id="rId44"/>
    <p:sldId id="299" r:id="rId45"/>
    <p:sldId id="300" r:id="rId46"/>
    <p:sldId id="301" r:id="rId47"/>
    <p:sldId id="302" r:id="rId48"/>
    <p:sldId id="327" r:id="rId49"/>
    <p:sldId id="326" r:id="rId50"/>
    <p:sldId id="325" r:id="rId51"/>
    <p:sldId id="263" r:id="rId52"/>
    <p:sldId id="335" r:id="rId53"/>
    <p:sldId id="271" r:id="rId54"/>
    <p:sldId id="283" r:id="rId55"/>
    <p:sldId id="284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1"/>
            <p14:sldId id="337"/>
            <p14:sldId id="312"/>
            <p14:sldId id="313"/>
            <p14:sldId id="293"/>
            <p14:sldId id="322"/>
            <p14:sldId id="298"/>
            <p14:sldId id="329"/>
            <p14:sldId id="330"/>
            <p14:sldId id="331"/>
            <p14:sldId id="333"/>
            <p14:sldId id="334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335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4" autoAdjust="0"/>
    <p:restoredTop sz="95401" autoAdjust="0"/>
  </p:normalViewPr>
  <p:slideViewPr>
    <p:cSldViewPr snapToGrid="0">
      <p:cViewPr>
        <p:scale>
          <a:sx n="80" d="100"/>
          <a:sy n="80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17/11/2016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11/17/2016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https://github.com/tpierrain/CQRS/blob/master/LabInstructions.md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8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@tpierrain</a:t>
            </a: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@brunoboucard</a:t>
            </a: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@tjaskula</a:t>
            </a: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@EricVernie</a:t>
            </a: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fr-FR" sz="5400" dirty="0">
                <a:solidFill>
                  <a:schemeClr val="bg1"/>
                </a:solidFill>
              </a:rPr>
              <a:t>la pratique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2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0076" y="1209860"/>
            <a:ext cx="2460821" cy="161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546000" y="2372541"/>
            <a:ext cx="1244384" cy="258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8138" y="2838893"/>
            <a:ext cx="765544" cy="216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/>
          <p:cNvSpPr/>
          <p:nvPr/>
        </p:nvSpPr>
        <p:spPr>
          <a:xfrm>
            <a:off x="2546000" y="2773557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696030" y="1524917"/>
            <a:ext cx="1202388" cy="815316"/>
            <a:chOff x="543547" y="1880866"/>
            <a:chExt cx="1202388" cy="815316"/>
          </a:xfrm>
        </p:grpSpPr>
        <p:pic>
          <p:nvPicPr>
            <p:cNvPr id="30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2" t="18123" r="67297" b="74701"/>
            <a:stretch/>
          </p:blipFill>
          <p:spPr bwMode="auto">
            <a:xfrm rot="10800000">
              <a:off x="543547" y="2292866"/>
              <a:ext cx="1131910" cy="4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2" t="71280" r="66431" b="19722"/>
            <a:stretch/>
          </p:blipFill>
          <p:spPr bwMode="auto">
            <a:xfrm>
              <a:off x="732287" y="1880866"/>
              <a:ext cx="1013648" cy="5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61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43" name="Group 42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47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46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48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31" name="Group 30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35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34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20" name="Group 19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24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6000" y="2737461"/>
            <a:ext cx="1244384" cy="46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1871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2076450"/>
            <a:ext cx="3924300" cy="781050"/>
          </a:xfrm>
          <a:prstGeom prst="rect">
            <a:avLst/>
          </a:prstGeo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733800" y="2190750"/>
            <a:ext cx="4133850" cy="1352550"/>
          </a:xfrm>
          <a:prstGeom prst="rect">
            <a:avLst/>
          </a:prstGeom>
          <a:ln w="63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 rot="5400000">
            <a:off x="-687477" y="2741526"/>
            <a:ext cx="6206070" cy="1569684"/>
          </a:xfrm>
          <a:prstGeom prst="rect">
            <a:avLst/>
          </a:prstGeom>
          <a:ln w="63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62901" y="855038"/>
            <a:ext cx="1563482" cy="3221662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1618144"/>
            <a:ext cx="3600450" cy="1476682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43850" y="1007437"/>
            <a:ext cx="3592867" cy="1665619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4196042" y="1599094"/>
            <a:ext cx="2647950" cy="1476682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42733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43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45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47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Clément BOUDEREAU </a:t>
            </a:r>
            <a:r>
              <a:rPr lang="fr-FR" sz="1400" b="1" dirty="0">
                <a:solidFill>
                  <a:schemeClr val="bg1"/>
                </a:solidFill>
              </a:rPr>
              <a:t>ainsi que </a:t>
            </a:r>
            <a:r>
              <a:rPr lang="fr-FR" sz="2800" b="1" dirty="0">
                <a:solidFill>
                  <a:srgbClr val="D386F6"/>
                </a:solidFill>
              </a:rPr>
              <a:t>Greg 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refaire le </a:t>
            </a:r>
            <a:r>
              <a:rPr lang="fr-FR" dirty="0" err="1"/>
              <a:t>lab</a:t>
            </a:r>
            <a:r>
              <a:rPr lang="fr-FR" dirty="0"/>
              <a:t> a la maison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0667" y="3403600"/>
            <a:ext cx="9635066" cy="2641600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Suivez les instructions ici : 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Segoe" panose="020B0502040504020203"/>
              <a:ea typeface="+mj-ea"/>
              <a:cs typeface="+mj-cs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https://github.com/tpierrain/CQRS/blob/master/LabInstructions.md</a:t>
            </a:r>
          </a:p>
        </p:txBody>
      </p:sp>
    </p:spTree>
    <p:extLst>
      <p:ext uri="{BB962C8B-B14F-4D97-AF65-F5344CB8AC3E}">
        <p14:creationId xmlns:p14="http://schemas.microsoft.com/office/powerpoint/2010/main" val="324512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@tpierrain @brunoboucard @tjaskula @EricVernie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52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248c3350-8f11-4d45-912e-72bccbb754b6"/>
    <ds:schemaRef ds:uri="http://purl.org/dc/terms/"/>
    <ds:schemaRef ds:uri="http://schemas.openxmlformats.org/package/2006/metadata/core-properties"/>
    <ds:schemaRef ds:uri="fcc931a8-69fd-4b0b-b111-5aa2089df43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661</Words>
  <Application>Microsoft Office PowerPoint</Application>
  <PresentationFormat>Widescreen</PresentationFormat>
  <Paragraphs>241</Paragraphs>
  <Slides>52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Pour refaire le lab a la maison :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227</cp:revision>
  <cp:lastPrinted>2016-09-30T14:18:56Z</cp:lastPrinted>
  <dcterms:created xsi:type="dcterms:W3CDTF">2016-07-26T14:13:47Z</dcterms:created>
  <dcterms:modified xsi:type="dcterms:W3CDTF">2016-11-17T14:48:47Z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